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24/09/2018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24/09/2018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ooperazione@nadiaonlus.it" TargetMode="Externa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Nadia\Desktop\LOGONADIA2010 1.JPG"/>
          <p:cNvPicPr>
            <a:picLocks noChangeAspect="1" noChangeArrowheads="1"/>
          </p:cNvPicPr>
          <p:nvPr/>
        </p:nvPicPr>
        <p:blipFill>
          <a:blip r:embed="rId2" cstate="print"/>
          <a:srcRect l="6537" t="8511" r="1942"/>
          <a:stretch>
            <a:fillRect/>
          </a:stretch>
        </p:blipFill>
        <p:spPr bwMode="auto">
          <a:xfrm>
            <a:off x="500042" y="6072198"/>
            <a:ext cx="6000792" cy="3071834"/>
          </a:xfrm>
          <a:prstGeom prst="rect">
            <a:avLst/>
          </a:prstGeom>
          <a:noFill/>
        </p:spPr>
      </p:pic>
      <p:sp>
        <p:nvSpPr>
          <p:cNvPr id="19" name="Rettangolo 18"/>
          <p:cNvSpPr/>
          <p:nvPr/>
        </p:nvSpPr>
        <p:spPr>
          <a:xfrm>
            <a:off x="-24" y="5286380"/>
            <a:ext cx="6858000" cy="9286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/>
          <p:cNvSpPr/>
          <p:nvPr/>
        </p:nvSpPr>
        <p:spPr>
          <a:xfrm>
            <a:off x="0" y="4143372"/>
            <a:ext cx="6858000" cy="92869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30" name="Picture 6" descr="C:\Users\Nadia\Desktop\LOGONADIA2010grandenopunti.JP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</a:blip>
          <a:srcRect l="9734" r="3742" b="13388"/>
          <a:stretch>
            <a:fillRect/>
          </a:stretch>
        </p:blipFill>
        <p:spPr bwMode="auto">
          <a:xfrm>
            <a:off x="571480" y="0"/>
            <a:ext cx="5715040" cy="2772998"/>
          </a:xfrm>
          <a:prstGeom prst="rect">
            <a:avLst/>
          </a:prstGeom>
          <a:noFill/>
        </p:spPr>
      </p:pic>
      <p:sp>
        <p:nvSpPr>
          <p:cNvPr id="9" name="CasellaDiTesto 8"/>
          <p:cNvSpPr txBox="1"/>
          <p:nvPr/>
        </p:nvSpPr>
        <p:spPr>
          <a:xfrm>
            <a:off x="142852" y="1285852"/>
            <a:ext cx="65008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0070C0"/>
                </a:solidFill>
                <a:latin typeface="Bradley Hand ITC" pitchFamily="66" charset="0"/>
              </a:rPr>
              <a:t> SERVIZIO CIVILE CON NADIA </a:t>
            </a:r>
            <a:r>
              <a:rPr lang="it-IT" sz="2800" b="1" dirty="0" smtClean="0">
                <a:solidFill>
                  <a:srgbClr val="0070C0"/>
                </a:solidFill>
                <a:latin typeface="Bradley Hand ITC" pitchFamily="66" charset="0"/>
              </a:rPr>
              <a:t>ONLUS   BANDO 2018</a:t>
            </a:r>
          </a:p>
          <a:p>
            <a:pPr algn="ctr"/>
            <a:endParaRPr lang="it-IT" sz="2400" b="1" dirty="0">
              <a:solidFill>
                <a:srgbClr val="0070C0"/>
              </a:solidFill>
              <a:latin typeface="Broadway" pitchFamily="82" charset="0"/>
            </a:endParaRPr>
          </a:p>
        </p:txBody>
      </p:sp>
      <p:pic>
        <p:nvPicPr>
          <p:cNvPr id="1031" name="Picture 7" descr="C:\Users\Nadia\Desktop\Francesca Pinali\NADIA Onlus\Servizio civile - ok open\SERVIZIO CIVILE NAZION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8" y="71406"/>
            <a:ext cx="1285884" cy="1277971"/>
          </a:xfrm>
          <a:prstGeom prst="rect">
            <a:avLst/>
          </a:prstGeom>
          <a:noFill/>
        </p:spPr>
      </p:pic>
      <p:sp>
        <p:nvSpPr>
          <p:cNvPr id="12" name="CasellaDiTesto 11"/>
          <p:cNvSpPr txBox="1"/>
          <p:nvPr/>
        </p:nvSpPr>
        <p:spPr>
          <a:xfrm>
            <a:off x="214290" y="2357422"/>
            <a:ext cx="64294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>
                <a:latin typeface="Eras Bold ITC" pitchFamily="34" charset="0"/>
              </a:rPr>
              <a:t>Hai tra i 18 e i 28 anni?</a:t>
            </a:r>
          </a:p>
          <a:p>
            <a:pPr algn="ctr"/>
            <a:r>
              <a:rPr lang="it-IT" dirty="0" smtClean="0">
                <a:latin typeface="Eras Bold ITC" pitchFamily="34" charset="0"/>
              </a:rPr>
              <a:t>SCEGLI </a:t>
            </a:r>
            <a:r>
              <a:rPr lang="it-IT" dirty="0" smtClean="0">
                <a:latin typeface="Eras Bold ITC" pitchFamily="34" charset="0"/>
              </a:rPr>
              <a:t>IL SERVIZIO CIVILE CON NADIA ONLUS</a:t>
            </a:r>
            <a:r>
              <a:rPr lang="it-IT" dirty="0" smtClean="0">
                <a:latin typeface="Eras Bold ITC" pitchFamily="34" charset="0"/>
              </a:rPr>
              <a:t>!</a:t>
            </a:r>
          </a:p>
          <a:p>
            <a:pPr algn="ctr"/>
            <a:endParaRPr lang="it-IT" sz="1000" b="1" dirty="0" smtClean="0"/>
          </a:p>
          <a:p>
            <a:pPr algn="ctr"/>
            <a:r>
              <a:rPr lang="it-IT" dirty="0" smtClean="0"/>
              <a:t>Un anno di programmazione, ideazione e attuazione di </a:t>
            </a:r>
            <a:r>
              <a:rPr lang="it-IT" dirty="0" smtClean="0">
                <a:latin typeface="Eras Bold ITC" pitchFamily="34" charset="0"/>
              </a:rPr>
              <a:t>laboratori didattici</a:t>
            </a:r>
            <a:r>
              <a:rPr lang="it-IT" dirty="0" smtClean="0"/>
              <a:t>, avvicinamento alla </a:t>
            </a:r>
            <a:r>
              <a:rPr lang="it-IT" dirty="0" smtClean="0">
                <a:latin typeface="Eras Bold ITC" pitchFamily="34" charset="0"/>
              </a:rPr>
              <a:t>cooperazione internazionale</a:t>
            </a:r>
            <a:r>
              <a:rPr lang="it-IT" dirty="0" smtClean="0"/>
              <a:t> e promozione del </a:t>
            </a:r>
            <a:r>
              <a:rPr lang="it-IT" dirty="0" smtClean="0">
                <a:latin typeface="Eras Bold ITC" pitchFamily="34" charset="0"/>
              </a:rPr>
              <a:t>volontariato</a:t>
            </a:r>
            <a:r>
              <a:rPr lang="it-IT" dirty="0" smtClean="0"/>
              <a:t>! </a:t>
            </a:r>
          </a:p>
          <a:p>
            <a:endParaRPr lang="it-IT" dirty="0" smtClean="0"/>
          </a:p>
          <a:p>
            <a:r>
              <a:rPr lang="it-IT" dirty="0" smtClean="0"/>
              <a:t> </a:t>
            </a:r>
          </a:p>
          <a:p>
            <a:pPr>
              <a:buFontTx/>
              <a:buChar char="-"/>
            </a:pPr>
            <a:endParaRPr lang="it-IT" dirty="0" smtClean="0"/>
          </a:p>
        </p:txBody>
      </p:sp>
      <p:sp>
        <p:nvSpPr>
          <p:cNvPr id="14" name="CasellaDiTesto 13"/>
          <p:cNvSpPr txBox="1"/>
          <p:nvPr/>
        </p:nvSpPr>
        <p:spPr>
          <a:xfrm>
            <a:off x="1643050" y="4214810"/>
            <a:ext cx="37862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Eras Bold ITC" pitchFamily="34" charset="0"/>
              </a:rPr>
              <a:t>SCADENZA BANDO: </a:t>
            </a:r>
          </a:p>
          <a:p>
            <a:pPr algn="ctr"/>
            <a:r>
              <a:rPr lang="it-IT" sz="2000" dirty="0" smtClean="0">
                <a:latin typeface="Eras Bold ITC" pitchFamily="34" charset="0"/>
              </a:rPr>
              <a:t>venerdì 28 settembre 2018</a:t>
            </a:r>
            <a:endParaRPr lang="it-IT" sz="2000" dirty="0">
              <a:latin typeface="Eras Bold ITC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28604" y="5322522"/>
            <a:ext cx="600079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Eras Bold ITC" pitchFamily="34" charset="0"/>
              </a:rPr>
              <a:t>CONTATTACI!</a:t>
            </a:r>
          </a:p>
          <a:p>
            <a:pPr algn="ctr"/>
            <a:r>
              <a:rPr lang="it-IT" sz="1600" dirty="0" smtClean="0">
                <a:latin typeface="Eras Bold ITC" pitchFamily="34" charset="0"/>
              </a:rPr>
              <a:t>Tel. 045-995388 o  E-mail </a:t>
            </a:r>
            <a:r>
              <a:rPr lang="it-IT" sz="1600" dirty="0" smtClean="0">
                <a:latin typeface="Eras Bold ITC" pitchFamily="34" charset="0"/>
                <a:hlinkClick r:id="rId5"/>
              </a:rPr>
              <a:t>cooperazione@nadiaonlus.it</a:t>
            </a:r>
            <a:endParaRPr lang="it-IT" sz="1600" dirty="0" smtClean="0">
              <a:latin typeface="Eras Bold ITC" pitchFamily="34" charset="0"/>
            </a:endParaRPr>
          </a:p>
          <a:p>
            <a:pPr algn="ctr"/>
            <a:r>
              <a:rPr lang="it-IT" sz="1600" dirty="0" smtClean="0">
                <a:latin typeface="Eras Bold ITC" pitchFamily="34" charset="0"/>
              </a:rPr>
              <a:t>www.nadiaonlus.it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63</Words>
  <Application>Microsoft Office PowerPoint</Application>
  <PresentationFormat>Presentazione su schermo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2018_Volantino Servizio Civile (2)</dc:title>
  <dc:creator>Nadia</dc:creator>
  <dc:description/>
  <cp:lastModifiedBy>PC</cp:lastModifiedBy>
  <cp:revision>23</cp:revision>
  <dcterms:created xsi:type="dcterms:W3CDTF">2017-06-06T13:07:37Z</dcterms:created>
  <dcterms:modified xsi:type="dcterms:W3CDTF">2018-09-24T15:32:19Z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2018_Volantino Servizio Civile (2)</vt:lpwstr>
  </property>
  <property fmtid="{D5CDD505-2E9C-101B-9397-08002B2CF9AE}" pid="3" name="SlideDescription">
    <vt:lpwstr/>
  </property>
</Properties>
</file>